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b874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b874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b874c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b874c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b874c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b874c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b874c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b874c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b874cc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b874cc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b874cc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b874c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d699353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d699353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d699353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d699353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0e5d1b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0e5d1b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b874c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b874c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da1a2f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da1a2f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a1a2f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da1a2f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da1a2f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da1a2f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da1a2ff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da1a2ff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da1a2f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da1a2f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da1a2f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da1a2f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da1a2f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da1a2f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da1a2ff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da1a2ff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data-science-brigade/a-diferen%C3%A7a-entre-intelig%C3%AAncia-artificial-machine-learning-e-deep-learning-930b5cc2aa42" TargetMode="External"/><Relationship Id="rId4" Type="http://schemas.openxmlformats.org/officeDocument/2006/relationships/hyperlink" Target="https://www.sas.com/pt_br/insights/analytics/machine-learning.html" TargetMode="External"/><Relationship Id="rId5" Type="http://schemas.openxmlformats.org/officeDocument/2006/relationships/hyperlink" Target="https://www.ces.tech/" TargetMode="External"/><Relationship Id="rId6" Type="http://schemas.openxmlformats.org/officeDocument/2006/relationships/hyperlink" Target="https://www.youtube.com/watch?v=KIvB5LFbA0w&amp;t=708s" TargetMode="External"/><Relationship Id="rId7" Type="http://schemas.openxmlformats.org/officeDocument/2006/relationships/hyperlink" Target="https://br.udacity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87300" y="1565900"/>
            <a:ext cx="5017500" cy="157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</a:rPr>
              <a:t>Carros Autônomos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267075" y="3845150"/>
            <a:ext cx="26871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A86E8"/>
                </a:solidFill>
              </a:rPr>
              <a:t>Adriano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A86E8"/>
                </a:solidFill>
              </a:rPr>
              <a:t>Antonio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A86E8"/>
                </a:solidFill>
              </a:rPr>
              <a:t>Breno </a:t>
            </a:r>
            <a:endParaRPr sz="1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Deep Learning e  Machine Learning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O que são?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Importância?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Aplicação em Carros Autônomo?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Qual a diferença?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1810" l="-1439" r="1440" t="-1810"/>
          <a:stretch/>
        </p:blipFill>
        <p:spPr>
          <a:xfrm>
            <a:off x="4411125" y="2835913"/>
            <a:ext cx="3737500" cy="1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21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Redes Neurais </a:t>
            </a:r>
            <a:r>
              <a:rPr lang="pt-BR" sz="3600">
                <a:solidFill>
                  <a:srgbClr val="4A86E8"/>
                </a:solidFill>
              </a:rPr>
              <a:t>Artificiais</a:t>
            </a:r>
            <a:endParaRPr sz="3600">
              <a:solidFill>
                <a:srgbClr val="4A86E8"/>
              </a:solidFill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74" y="1043075"/>
            <a:ext cx="7721252" cy="39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Reconhecimento de Placas de Trânsito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Udacity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675" y="2067004"/>
            <a:ext cx="1537519" cy="17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448" y="2059263"/>
            <a:ext cx="1564250" cy="175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202" y="2871563"/>
            <a:ext cx="1564251" cy="176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4500" y="2871755"/>
            <a:ext cx="1564249" cy="176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4326" y="2066992"/>
            <a:ext cx="1564251" cy="1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6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Self-Driving Cars na </a:t>
            </a:r>
            <a:r>
              <a:rPr lang="pt-BR" sz="3600">
                <a:solidFill>
                  <a:srgbClr val="4A86E8"/>
                </a:solidFill>
              </a:rPr>
              <a:t>CES 2018</a:t>
            </a:r>
            <a:endParaRPr sz="36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Nissan IMX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Byton Concept</a:t>
            </a:r>
            <a:endParaRPr sz="2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725" y="3792375"/>
            <a:ext cx="175966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500" y="1567550"/>
            <a:ext cx="3122989" cy="17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49" y="2806900"/>
            <a:ext cx="3799176" cy="18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CES 2018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Niro EV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Robocar Nvidia</a:t>
            </a:r>
            <a:endParaRPr sz="2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175" y="1621400"/>
            <a:ext cx="3651225" cy="24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175" y="2703825"/>
            <a:ext cx="3811275" cy="20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652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Self-Driving Cars em Teste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Waymo - Google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Uber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650" y="1567550"/>
            <a:ext cx="2801748" cy="21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50" y="2511575"/>
            <a:ext cx="3832446" cy="21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749" y="3156857"/>
            <a:ext cx="3259552" cy="183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073650" y="393750"/>
            <a:ext cx="7262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</a:t>
            </a:r>
            <a:r>
              <a:rPr lang="pt-BR" sz="3600">
                <a:solidFill>
                  <a:srgbClr val="4A86E8"/>
                </a:solidFill>
              </a:rPr>
              <a:t>Carros Autônomos no Brasil</a:t>
            </a:r>
            <a:endParaRPr sz="3600"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1981050" y="1200775"/>
            <a:ext cx="5181900" cy="13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“Os autônomos ainda são uma realidade muito distante do Brasil, com a falta de estrutura de cidades e rodovias, vejo isto apenas para o longo prazo”</a:t>
            </a:r>
            <a:endParaRPr sz="1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Carlos Ayub.</a:t>
            </a:r>
            <a:endParaRPr sz="14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25" y="2684462"/>
            <a:ext cx="2643745" cy="1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913" y="2853500"/>
            <a:ext cx="2766225" cy="1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675" y="1894312"/>
            <a:ext cx="2093800" cy="21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848925" y="393750"/>
            <a:ext cx="73407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3600">
                <a:solidFill>
                  <a:srgbClr val="4A86E8"/>
                </a:solidFill>
              </a:rPr>
              <a:t>Vantagens dos Carros </a:t>
            </a:r>
            <a:endParaRPr sz="36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autônomos</a:t>
            </a:r>
            <a:endParaRPr sz="36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625700" y="1882125"/>
            <a:ext cx="5892600" cy="33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-Redução dos acidentes de trânsito provocados por fatores humanos;</a:t>
            </a:r>
            <a:endParaRPr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-Possibilidade de deficientes (motoras ou visuais) utilizarem o automóvel sem auxílio de terceiros;</a:t>
            </a:r>
            <a:endParaRPr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-Aumento da produtividade já que o condutor pode realizar outras atividades durante o processo de navegação;</a:t>
            </a:r>
            <a:endParaRPr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-Redução no </a:t>
            </a: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r>
              <a:rPr lang="pt-BR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de assalto de carros.</a:t>
            </a:r>
            <a:endParaRPr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198475" y="406225"/>
            <a:ext cx="7203600" cy="15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Desvantagens dos Carros    </a:t>
            </a:r>
            <a:r>
              <a:rPr lang="pt-BR" sz="3600">
                <a:solidFill>
                  <a:srgbClr val="4A86E8"/>
                </a:solidFill>
              </a:rPr>
              <a:t>     </a:t>
            </a:r>
            <a:r>
              <a:rPr lang="pt-BR" sz="3600">
                <a:solidFill>
                  <a:srgbClr val="4A86E8"/>
                </a:solidFill>
              </a:rPr>
              <a:t>           autô</a:t>
            </a:r>
            <a:r>
              <a:rPr lang="pt-BR" sz="3600">
                <a:solidFill>
                  <a:srgbClr val="4A86E8"/>
                </a:solidFill>
              </a:rPr>
              <a:t>no</a:t>
            </a:r>
            <a:r>
              <a:rPr lang="pt-BR" sz="3600">
                <a:solidFill>
                  <a:srgbClr val="4A86E8"/>
                </a:solidFill>
              </a:rPr>
              <a:t>mos</a:t>
            </a:r>
            <a:endParaRPr sz="3600"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1747800" y="1780625"/>
            <a:ext cx="5917500" cy="30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747800" y="2305025"/>
            <a:ext cx="59175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A86E8"/>
                </a:solidFill>
              </a:rPr>
              <a:t>-Maior consumo de energia comparado com carros com motoristas;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A86E8"/>
                </a:solidFill>
              </a:rPr>
              <a:t>-Oportunidade de hackers para os carros autônomos;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A86E8"/>
                </a:solidFill>
              </a:rPr>
              <a:t>-Limitações de áreas de transporte;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A86E8"/>
                </a:solidFill>
              </a:rPr>
              <a:t>-Escolha de decisões complexa;</a:t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https://medium.com/data-science-brigade/a-diferen%C3%A7a-entre-intelig%C3%AAncia-artificial-machine-learning-e-deep-learning-930b5cc2aa42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https://www.sas.com/pt_br/insights/analytics/machine-learning.html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https://www.ces.tech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https://www.youtube.com/watch?v=KIvB5LFbA0w&amp;t=708s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https://br.udacity.com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O que são ?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4A86E8"/>
                </a:solidFill>
              </a:rPr>
              <a:t>Qualquer veículo terrestre capaz de transportar bem ou pessoas sem a necessidade de um condutor humano.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Níveis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0 : Simples, necessita de humano;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1 : Tecnologia ajuda condutor;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2 : Tecnologia ajuda no controle do carro;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3 : Condutor assume quando necessário;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4 : Motorista conduz em situações difíceis;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Nível 5 : Substitui condutor;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Como funcionam ?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703890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Visão computacional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Câmeras;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Algoritmos;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500" y="1529302"/>
            <a:ext cx="5314051" cy="29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Sensores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Sensores ultrassônicos;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Radares;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LIDAR;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975" y="2367525"/>
            <a:ext cx="4494400" cy="252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Localização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GPS;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Algoritmos matemáticos sofisticados;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Planejamento de caminho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O que o veículo fará;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O que os veículos a sua volta estão fazendo;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925" y="2602875"/>
            <a:ext cx="5482499" cy="23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</a:rPr>
              <a:t>Controle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pt-BR" sz="2400">
                <a:solidFill>
                  <a:srgbClr val="4A86E8"/>
                </a:solidFill>
              </a:rPr>
              <a:t>Movimento do carro;</a:t>
            </a:r>
            <a:endParaRPr sz="2400">
              <a:solidFill>
                <a:srgbClr val="4A86E8"/>
              </a:solidFill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291575"/>
            <a:ext cx="4760199" cy="26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